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16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2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0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1.xml" ContentType="application/vnd.openxmlformats-officedocument.theme+xml"/>
  <Override PartName="/ppt/theme/theme10.xml" ContentType="application/vnd.openxmlformats-officedocument.theme+xml"/>
  <Override PartName="/ppt/theme/theme9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8.xml" ContentType="application/vnd.openxmlformats-officedocument.theme+xml"/>
  <Override PartName="/ppt/theme/theme5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6" r:id="rId9"/>
  </p:sldMasterIdLst>
  <p:notesMasterIdLst>
    <p:notesMasterId r:id="rId14"/>
  </p:notesMasterIdLst>
  <p:handoutMasterIdLst>
    <p:handoutMasterId r:id="rId15"/>
  </p:handoutMasterIdLst>
  <p:sldIdLst>
    <p:sldId id="1167" r:id="rId10"/>
    <p:sldId id="1133" r:id="rId11"/>
    <p:sldId id="1160" r:id="rId12"/>
    <p:sldId id="1135" r:id="rId13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21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1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438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11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9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slideLayout" Target="../slideLayouts/slideLayout193.xml"/><Relationship Id="rId18" Type="http://schemas.openxmlformats.org/officeDocument/2006/relationships/slideLayout" Target="../slideLayouts/slideLayout198.xml"/><Relationship Id="rId26" Type="http://schemas.openxmlformats.org/officeDocument/2006/relationships/slideLayout" Target="../slideLayouts/slideLayout206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3.xml"/><Relationship Id="rId21" Type="http://schemas.openxmlformats.org/officeDocument/2006/relationships/slideLayout" Target="../slideLayouts/slideLayout201.xml"/><Relationship Id="rId34" Type="http://schemas.openxmlformats.org/officeDocument/2006/relationships/slideLayout" Target="../slideLayouts/slideLayout214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17" Type="http://schemas.openxmlformats.org/officeDocument/2006/relationships/slideLayout" Target="../slideLayouts/slideLayout197.xml"/><Relationship Id="rId25" Type="http://schemas.openxmlformats.org/officeDocument/2006/relationships/slideLayout" Target="../slideLayouts/slideLayout205.xml"/><Relationship Id="rId33" Type="http://schemas.openxmlformats.org/officeDocument/2006/relationships/slideLayout" Target="../slideLayouts/slideLayout213.xml"/><Relationship Id="rId38" Type="http://schemas.openxmlformats.org/officeDocument/2006/relationships/theme" Target="../theme/theme9.xml"/><Relationship Id="rId2" Type="http://schemas.openxmlformats.org/officeDocument/2006/relationships/slideLayout" Target="../slideLayouts/slideLayout182.xml"/><Relationship Id="rId16" Type="http://schemas.openxmlformats.org/officeDocument/2006/relationships/slideLayout" Target="../slideLayouts/slideLayout196.xml"/><Relationship Id="rId20" Type="http://schemas.openxmlformats.org/officeDocument/2006/relationships/slideLayout" Target="../slideLayouts/slideLayout200.xml"/><Relationship Id="rId29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24" Type="http://schemas.openxmlformats.org/officeDocument/2006/relationships/slideLayout" Target="../slideLayouts/slideLayout204.xml"/><Relationship Id="rId32" Type="http://schemas.openxmlformats.org/officeDocument/2006/relationships/slideLayout" Target="../slideLayouts/slideLayout212.xml"/><Relationship Id="rId37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185.xml"/><Relationship Id="rId15" Type="http://schemas.openxmlformats.org/officeDocument/2006/relationships/slideLayout" Target="../slideLayouts/slideLayout195.xml"/><Relationship Id="rId23" Type="http://schemas.openxmlformats.org/officeDocument/2006/relationships/slideLayout" Target="../slideLayouts/slideLayout203.xml"/><Relationship Id="rId28" Type="http://schemas.openxmlformats.org/officeDocument/2006/relationships/slideLayout" Target="../slideLayouts/slideLayout208.xml"/><Relationship Id="rId36" Type="http://schemas.openxmlformats.org/officeDocument/2006/relationships/slideLayout" Target="../slideLayouts/slideLayout216.xml"/><Relationship Id="rId10" Type="http://schemas.openxmlformats.org/officeDocument/2006/relationships/slideLayout" Target="../slideLayouts/slideLayout190.xml"/><Relationship Id="rId19" Type="http://schemas.openxmlformats.org/officeDocument/2006/relationships/slideLayout" Target="../slideLayouts/slideLayout199.xml"/><Relationship Id="rId31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slideLayout" Target="../slideLayouts/slideLayout194.xml"/><Relationship Id="rId22" Type="http://schemas.openxmlformats.org/officeDocument/2006/relationships/slideLayout" Target="../slideLayouts/slideLayout202.xml"/><Relationship Id="rId27" Type="http://schemas.openxmlformats.org/officeDocument/2006/relationships/slideLayout" Target="../slideLayouts/slideLayout207.xml"/><Relationship Id="rId30" Type="http://schemas.openxmlformats.org/officeDocument/2006/relationships/slideLayout" Target="../slideLayouts/slideLayout210.xml"/><Relationship Id="rId35" Type="http://schemas.openxmlformats.org/officeDocument/2006/relationships/slideLayout" Target="../slideLayouts/slideLayout2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emf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1181862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Sync to Azure AD</a:t>
            </a:r>
          </a:p>
        </p:txBody>
      </p:sp>
    </p:spTree>
    <p:extLst>
      <p:ext uri="{BB962C8B-B14F-4D97-AF65-F5344CB8AC3E}">
        <p14:creationId xmlns:p14="http://schemas.microsoft.com/office/powerpoint/2010/main" val="112127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Steps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35173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Use Azure to host the Office 365 DNS records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Run the Office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365 add domain wizard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User PowerShell to add required records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to Azure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Install Azure AD Connect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Sync users from SBS domain to Azure AD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Verify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users in Office 365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baseline="0" dirty="0">
                <a:solidFill>
                  <a:srgbClr val="505050"/>
                </a:solidFill>
                <a:latin typeface="Segoe UI Light" panose="020B0502040204020203" pitchFamily="34" charset="0"/>
              </a:rPr>
              <a:t>Verify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 users in Azure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65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0" y="2181451"/>
            <a:ext cx="12436475" cy="13099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1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19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DEMO</a:t>
            </a:r>
            <a:endParaRPr kumimoji="0" lang="en-AU" sz="4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27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42148" y="2144684"/>
            <a:ext cx="4482061" cy="246465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3033" y="518399"/>
            <a:ext cx="4954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4916290" y="3539964"/>
            <a:ext cx="1096086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447647" y="3955592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ServerA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5935" y="2936315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6733309" y="1018000"/>
            <a:ext cx="5004261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7042148" y="2264539"/>
            <a:ext cx="448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IaaS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76" y="2828749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69" y="3059149"/>
            <a:ext cx="971430" cy="971430"/>
          </a:xfrm>
          <a:prstGeom prst="rect">
            <a:avLst/>
          </a:prstGeom>
        </p:spPr>
      </p:pic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>
            <a:off x="2924001" y="3557619"/>
            <a:ext cx="733599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58837" y="2736189"/>
            <a:ext cx="1747819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70" y="856118"/>
            <a:ext cx="4578484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5B4E60E-B1A0-481F-A58C-3851073E9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766" y="2884843"/>
            <a:ext cx="1033949" cy="1033949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66B2557-1C25-4F52-97D3-C0C7BE555D65}"/>
              </a:ext>
            </a:extLst>
          </p:cNvPr>
          <p:cNvGrpSpPr/>
          <p:nvPr/>
        </p:nvGrpSpPr>
        <p:grpSpPr>
          <a:xfrm>
            <a:off x="7639277" y="3153316"/>
            <a:ext cx="656704" cy="674515"/>
            <a:chOff x="4487129" y="2347202"/>
            <a:chExt cx="817776" cy="80754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F7383C4-3913-407A-A8BD-FCF4F468D5D8}"/>
                </a:ext>
              </a:extLst>
            </p:cNvPr>
            <p:cNvGrpSpPr/>
            <p:nvPr/>
          </p:nvGrpSpPr>
          <p:grpSpPr>
            <a:xfrm>
              <a:off x="4487129" y="2347202"/>
              <a:ext cx="817776" cy="807547"/>
              <a:chOff x="3242937" y="2319398"/>
              <a:chExt cx="796924" cy="7869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0DE067E-A3F1-4EDE-924C-C173F35DBE2D}"/>
                  </a:ext>
                </a:extLst>
              </p:cNvPr>
              <p:cNvSpPr/>
              <p:nvPr/>
            </p:nvSpPr>
            <p:spPr bwMode="auto">
              <a:xfrm>
                <a:off x="3247921" y="2319398"/>
                <a:ext cx="786956" cy="786956"/>
              </a:xfrm>
              <a:prstGeom prst="ellipse">
                <a:avLst/>
              </a:prstGeom>
              <a:solidFill>
                <a:srgbClr val="FFFFFF"/>
              </a:solidFill>
              <a:ln w="1079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747" rtl="0" eaLnBrk="1" fontAlgn="base" latinLnBrk="1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-50" normalizeH="0" baseline="0" noProof="0" dirty="0">
                  <a:ln>
                    <a:noFill/>
                  </a:ln>
                  <a:gradFill>
                    <a:gsLst>
                      <a:gs pos="1250">
                        <a:srgbClr val="EFEFEF"/>
                      </a:gs>
                      <a:gs pos="10417">
                        <a:srgbClr val="EFEFE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31">
                <a:extLst>
                  <a:ext uri="{FF2B5EF4-FFF2-40B4-BE49-F238E27FC236}">
                    <a16:creationId xmlns:a16="http://schemas.microsoft.com/office/drawing/2014/main" id="{AB51BE2B-F688-49F1-9AA5-8258BA6C5D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42937" y="2381026"/>
                <a:ext cx="796924" cy="663700"/>
              </a:xfrm>
              <a:custGeom>
                <a:avLst/>
                <a:gdLst>
                  <a:gd name="T0" fmla="*/ 1019 w 2056"/>
                  <a:gd name="T1" fmla="*/ 1507 h 1713"/>
                  <a:gd name="T2" fmla="*/ 943 w 2056"/>
                  <a:gd name="T3" fmla="*/ 1501 h 1713"/>
                  <a:gd name="T4" fmla="*/ 878 w 2056"/>
                  <a:gd name="T5" fmla="*/ 1489 h 1713"/>
                  <a:gd name="T6" fmla="*/ 819 w 2056"/>
                  <a:gd name="T7" fmla="*/ 1472 h 1713"/>
                  <a:gd name="T8" fmla="*/ 766 w 2056"/>
                  <a:gd name="T9" fmla="*/ 1454 h 1713"/>
                  <a:gd name="T10" fmla="*/ 713 w 2056"/>
                  <a:gd name="T11" fmla="*/ 1430 h 1713"/>
                  <a:gd name="T12" fmla="*/ 566 w 2056"/>
                  <a:gd name="T13" fmla="*/ 1313 h 1713"/>
                  <a:gd name="T14" fmla="*/ 518 w 2056"/>
                  <a:gd name="T15" fmla="*/ 1260 h 1713"/>
                  <a:gd name="T16" fmla="*/ 548 w 2056"/>
                  <a:gd name="T17" fmla="*/ 859 h 1713"/>
                  <a:gd name="T18" fmla="*/ 0 w 2056"/>
                  <a:gd name="T19" fmla="*/ 859 h 1713"/>
                  <a:gd name="T20" fmla="*/ 318 w 2056"/>
                  <a:gd name="T21" fmla="*/ 1342 h 1713"/>
                  <a:gd name="T22" fmla="*/ 353 w 2056"/>
                  <a:gd name="T23" fmla="*/ 1389 h 1713"/>
                  <a:gd name="T24" fmla="*/ 418 w 2056"/>
                  <a:gd name="T25" fmla="*/ 1460 h 1713"/>
                  <a:gd name="T26" fmla="*/ 613 w 2056"/>
                  <a:gd name="T27" fmla="*/ 1607 h 1713"/>
                  <a:gd name="T28" fmla="*/ 683 w 2056"/>
                  <a:gd name="T29" fmla="*/ 1642 h 1713"/>
                  <a:gd name="T30" fmla="*/ 754 w 2056"/>
                  <a:gd name="T31" fmla="*/ 1666 h 1713"/>
                  <a:gd name="T32" fmla="*/ 831 w 2056"/>
                  <a:gd name="T33" fmla="*/ 1690 h 1713"/>
                  <a:gd name="T34" fmla="*/ 878 w 2056"/>
                  <a:gd name="T35" fmla="*/ 1701 h 1713"/>
                  <a:gd name="T36" fmla="*/ 943 w 2056"/>
                  <a:gd name="T37" fmla="*/ 1707 h 1713"/>
                  <a:gd name="T38" fmla="*/ 1520 w 2056"/>
                  <a:gd name="T39" fmla="*/ 1560 h 1713"/>
                  <a:gd name="T40" fmla="*/ 1396 w 2056"/>
                  <a:gd name="T41" fmla="*/ 1389 h 1713"/>
                  <a:gd name="T42" fmla="*/ 1732 w 2056"/>
                  <a:gd name="T43" fmla="*/ 371 h 1713"/>
                  <a:gd name="T44" fmla="*/ 1691 w 2056"/>
                  <a:gd name="T45" fmla="*/ 318 h 1713"/>
                  <a:gd name="T46" fmla="*/ 1367 w 2056"/>
                  <a:gd name="T47" fmla="*/ 70 h 1713"/>
                  <a:gd name="T48" fmla="*/ 1296 w 2056"/>
                  <a:gd name="T49" fmla="*/ 47 h 1713"/>
                  <a:gd name="T50" fmla="*/ 1220 w 2056"/>
                  <a:gd name="T51" fmla="*/ 23 h 1713"/>
                  <a:gd name="T52" fmla="*/ 1172 w 2056"/>
                  <a:gd name="T53" fmla="*/ 11 h 1713"/>
                  <a:gd name="T54" fmla="*/ 1108 w 2056"/>
                  <a:gd name="T55" fmla="*/ 5 h 1713"/>
                  <a:gd name="T56" fmla="*/ 1025 w 2056"/>
                  <a:gd name="T57" fmla="*/ 0 h 1713"/>
                  <a:gd name="T58" fmla="*/ 536 w 2056"/>
                  <a:gd name="T59" fmla="*/ 159 h 1713"/>
                  <a:gd name="T60" fmla="*/ 654 w 2056"/>
                  <a:gd name="T61" fmla="*/ 323 h 1713"/>
                  <a:gd name="T62" fmla="*/ 1090 w 2056"/>
                  <a:gd name="T63" fmla="*/ 212 h 1713"/>
                  <a:gd name="T64" fmla="*/ 1149 w 2056"/>
                  <a:gd name="T65" fmla="*/ 217 h 1713"/>
                  <a:gd name="T66" fmla="*/ 1214 w 2056"/>
                  <a:gd name="T67" fmla="*/ 235 h 1713"/>
                  <a:gd name="T68" fmla="*/ 1278 w 2056"/>
                  <a:gd name="T69" fmla="*/ 259 h 1713"/>
                  <a:gd name="T70" fmla="*/ 1526 w 2056"/>
                  <a:gd name="T71" fmla="*/ 441 h 1713"/>
                  <a:gd name="T72" fmla="*/ 1679 w 2056"/>
                  <a:gd name="T73" fmla="*/ 859 h 1713"/>
                  <a:gd name="T74" fmla="*/ 1779 w 2056"/>
                  <a:gd name="T75" fmla="*/ 1266 h 1713"/>
                  <a:gd name="T76" fmla="*/ 1885 w 2056"/>
                  <a:gd name="T77" fmla="*/ 859 h 1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6" h="1713">
                    <a:moveTo>
                      <a:pt x="1396" y="1389"/>
                    </a:moveTo>
                    <a:cubicBezTo>
                      <a:pt x="1284" y="1472"/>
                      <a:pt x="1155" y="1507"/>
                      <a:pt x="1019" y="1507"/>
                    </a:cubicBezTo>
                    <a:cubicBezTo>
                      <a:pt x="1001" y="1507"/>
                      <a:pt x="984" y="1507"/>
                      <a:pt x="966" y="1507"/>
                    </a:cubicBezTo>
                    <a:cubicBezTo>
                      <a:pt x="960" y="1501"/>
                      <a:pt x="948" y="1501"/>
                      <a:pt x="943" y="1501"/>
                    </a:cubicBezTo>
                    <a:cubicBezTo>
                      <a:pt x="931" y="1501"/>
                      <a:pt x="913" y="1495"/>
                      <a:pt x="901" y="1495"/>
                    </a:cubicBezTo>
                    <a:cubicBezTo>
                      <a:pt x="895" y="1495"/>
                      <a:pt x="884" y="1489"/>
                      <a:pt x="878" y="1489"/>
                    </a:cubicBezTo>
                    <a:cubicBezTo>
                      <a:pt x="866" y="1489"/>
                      <a:pt x="848" y="1483"/>
                      <a:pt x="836" y="1478"/>
                    </a:cubicBezTo>
                    <a:cubicBezTo>
                      <a:pt x="831" y="1478"/>
                      <a:pt x="825" y="1478"/>
                      <a:pt x="819" y="1472"/>
                    </a:cubicBezTo>
                    <a:cubicBezTo>
                      <a:pt x="807" y="1466"/>
                      <a:pt x="789" y="1466"/>
                      <a:pt x="778" y="1460"/>
                    </a:cubicBezTo>
                    <a:cubicBezTo>
                      <a:pt x="772" y="1454"/>
                      <a:pt x="772" y="1454"/>
                      <a:pt x="766" y="1454"/>
                    </a:cubicBezTo>
                    <a:cubicBezTo>
                      <a:pt x="748" y="1448"/>
                      <a:pt x="730" y="1436"/>
                      <a:pt x="719" y="1430"/>
                    </a:cubicBezTo>
                    <a:cubicBezTo>
                      <a:pt x="713" y="1430"/>
                      <a:pt x="713" y="1430"/>
                      <a:pt x="713" y="1430"/>
                    </a:cubicBezTo>
                    <a:cubicBezTo>
                      <a:pt x="660" y="1395"/>
                      <a:pt x="607" y="1360"/>
                      <a:pt x="566" y="1319"/>
                    </a:cubicBezTo>
                    <a:cubicBezTo>
                      <a:pt x="566" y="1313"/>
                      <a:pt x="566" y="1313"/>
                      <a:pt x="566" y="1313"/>
                    </a:cubicBezTo>
                    <a:cubicBezTo>
                      <a:pt x="548" y="1301"/>
                      <a:pt x="536" y="1289"/>
                      <a:pt x="524" y="1271"/>
                    </a:cubicBezTo>
                    <a:cubicBezTo>
                      <a:pt x="524" y="1271"/>
                      <a:pt x="518" y="1266"/>
                      <a:pt x="518" y="1260"/>
                    </a:cubicBezTo>
                    <a:cubicBezTo>
                      <a:pt x="430" y="1154"/>
                      <a:pt x="377" y="1012"/>
                      <a:pt x="377" y="859"/>
                    </a:cubicBezTo>
                    <a:cubicBezTo>
                      <a:pt x="548" y="859"/>
                      <a:pt x="548" y="859"/>
                      <a:pt x="548" y="859"/>
                    </a:cubicBezTo>
                    <a:cubicBezTo>
                      <a:pt x="271" y="447"/>
                      <a:pt x="271" y="447"/>
                      <a:pt x="271" y="447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171" y="859"/>
                      <a:pt x="171" y="859"/>
                      <a:pt x="171" y="859"/>
                    </a:cubicBezTo>
                    <a:cubicBezTo>
                      <a:pt x="171" y="1036"/>
                      <a:pt x="224" y="1207"/>
                      <a:pt x="318" y="1342"/>
                    </a:cubicBezTo>
                    <a:cubicBezTo>
                      <a:pt x="324" y="1342"/>
                      <a:pt x="324" y="1348"/>
                      <a:pt x="324" y="1348"/>
                    </a:cubicBezTo>
                    <a:cubicBezTo>
                      <a:pt x="336" y="1360"/>
                      <a:pt x="348" y="1377"/>
                      <a:pt x="353" y="1389"/>
                    </a:cubicBezTo>
                    <a:cubicBezTo>
                      <a:pt x="359" y="1395"/>
                      <a:pt x="365" y="1401"/>
                      <a:pt x="365" y="1401"/>
                    </a:cubicBezTo>
                    <a:cubicBezTo>
                      <a:pt x="383" y="1425"/>
                      <a:pt x="400" y="1442"/>
                      <a:pt x="418" y="1460"/>
                    </a:cubicBezTo>
                    <a:cubicBezTo>
                      <a:pt x="418" y="1460"/>
                      <a:pt x="418" y="1460"/>
                      <a:pt x="424" y="1466"/>
                    </a:cubicBezTo>
                    <a:cubicBezTo>
                      <a:pt x="477" y="1519"/>
                      <a:pt x="542" y="1566"/>
                      <a:pt x="613" y="1607"/>
                    </a:cubicBezTo>
                    <a:cubicBezTo>
                      <a:pt x="613" y="1607"/>
                      <a:pt x="619" y="1607"/>
                      <a:pt x="619" y="1613"/>
                    </a:cubicBezTo>
                    <a:cubicBezTo>
                      <a:pt x="642" y="1619"/>
                      <a:pt x="660" y="1631"/>
                      <a:pt x="683" y="1642"/>
                    </a:cubicBezTo>
                    <a:cubicBezTo>
                      <a:pt x="689" y="1642"/>
                      <a:pt x="689" y="1642"/>
                      <a:pt x="695" y="1648"/>
                    </a:cubicBezTo>
                    <a:cubicBezTo>
                      <a:pt x="713" y="1654"/>
                      <a:pt x="736" y="1660"/>
                      <a:pt x="754" y="1666"/>
                    </a:cubicBezTo>
                    <a:cubicBezTo>
                      <a:pt x="760" y="1672"/>
                      <a:pt x="772" y="1672"/>
                      <a:pt x="778" y="1678"/>
                    </a:cubicBezTo>
                    <a:cubicBezTo>
                      <a:pt x="795" y="1684"/>
                      <a:pt x="813" y="1684"/>
                      <a:pt x="831" y="1690"/>
                    </a:cubicBezTo>
                    <a:cubicBezTo>
                      <a:pt x="842" y="1690"/>
                      <a:pt x="854" y="1695"/>
                      <a:pt x="860" y="1695"/>
                    </a:cubicBezTo>
                    <a:cubicBezTo>
                      <a:pt x="866" y="1695"/>
                      <a:pt x="872" y="1701"/>
                      <a:pt x="878" y="1701"/>
                    </a:cubicBezTo>
                    <a:cubicBezTo>
                      <a:pt x="895" y="1701"/>
                      <a:pt x="907" y="1707"/>
                      <a:pt x="925" y="1707"/>
                    </a:cubicBezTo>
                    <a:cubicBezTo>
                      <a:pt x="931" y="1707"/>
                      <a:pt x="937" y="1707"/>
                      <a:pt x="943" y="1707"/>
                    </a:cubicBezTo>
                    <a:cubicBezTo>
                      <a:pt x="972" y="1713"/>
                      <a:pt x="1001" y="1713"/>
                      <a:pt x="1025" y="1713"/>
                    </a:cubicBezTo>
                    <a:cubicBezTo>
                      <a:pt x="1202" y="1713"/>
                      <a:pt x="1373" y="1660"/>
                      <a:pt x="1520" y="1560"/>
                    </a:cubicBezTo>
                    <a:cubicBezTo>
                      <a:pt x="1561" y="1525"/>
                      <a:pt x="1573" y="1460"/>
                      <a:pt x="1544" y="1413"/>
                    </a:cubicBezTo>
                    <a:cubicBezTo>
                      <a:pt x="1508" y="1366"/>
                      <a:pt x="1443" y="1360"/>
                      <a:pt x="1396" y="1389"/>
                    </a:cubicBezTo>
                    <a:close/>
                    <a:moveTo>
                      <a:pt x="1885" y="859"/>
                    </a:moveTo>
                    <a:cubicBezTo>
                      <a:pt x="1879" y="677"/>
                      <a:pt x="1826" y="512"/>
                      <a:pt x="1732" y="371"/>
                    </a:cubicBezTo>
                    <a:cubicBezTo>
                      <a:pt x="1732" y="371"/>
                      <a:pt x="1726" y="371"/>
                      <a:pt x="1726" y="365"/>
                    </a:cubicBezTo>
                    <a:cubicBezTo>
                      <a:pt x="1714" y="347"/>
                      <a:pt x="1703" y="335"/>
                      <a:pt x="1691" y="318"/>
                    </a:cubicBezTo>
                    <a:cubicBezTo>
                      <a:pt x="1685" y="312"/>
                      <a:pt x="1685" y="312"/>
                      <a:pt x="1685" y="312"/>
                    </a:cubicBezTo>
                    <a:cubicBezTo>
                      <a:pt x="1597" y="206"/>
                      <a:pt x="1490" y="123"/>
                      <a:pt x="1367" y="70"/>
                    </a:cubicBezTo>
                    <a:cubicBezTo>
                      <a:pt x="1361" y="70"/>
                      <a:pt x="1361" y="70"/>
                      <a:pt x="1355" y="64"/>
                    </a:cubicBezTo>
                    <a:cubicBezTo>
                      <a:pt x="1337" y="59"/>
                      <a:pt x="1314" y="53"/>
                      <a:pt x="1296" y="47"/>
                    </a:cubicBezTo>
                    <a:cubicBezTo>
                      <a:pt x="1290" y="41"/>
                      <a:pt x="1278" y="41"/>
                      <a:pt x="1272" y="35"/>
                    </a:cubicBezTo>
                    <a:cubicBezTo>
                      <a:pt x="1255" y="35"/>
                      <a:pt x="1237" y="29"/>
                      <a:pt x="1220" y="23"/>
                    </a:cubicBezTo>
                    <a:cubicBezTo>
                      <a:pt x="1208" y="23"/>
                      <a:pt x="1202" y="17"/>
                      <a:pt x="1190" y="17"/>
                    </a:cubicBezTo>
                    <a:cubicBezTo>
                      <a:pt x="1184" y="17"/>
                      <a:pt x="1178" y="17"/>
                      <a:pt x="1172" y="11"/>
                    </a:cubicBezTo>
                    <a:cubicBezTo>
                      <a:pt x="1161" y="11"/>
                      <a:pt x="1149" y="11"/>
                      <a:pt x="1131" y="11"/>
                    </a:cubicBezTo>
                    <a:cubicBezTo>
                      <a:pt x="1125" y="5"/>
                      <a:pt x="1113" y="5"/>
                      <a:pt x="1108" y="5"/>
                    </a:cubicBezTo>
                    <a:cubicBezTo>
                      <a:pt x="1084" y="5"/>
                      <a:pt x="1060" y="0"/>
                      <a:pt x="1037" y="0"/>
                    </a:cubicBezTo>
                    <a:cubicBezTo>
                      <a:pt x="1031" y="0"/>
                      <a:pt x="1031" y="0"/>
                      <a:pt x="1025" y="0"/>
                    </a:cubicBezTo>
                    <a:cubicBezTo>
                      <a:pt x="1025" y="0"/>
                      <a:pt x="1025" y="0"/>
                      <a:pt x="1025" y="0"/>
                    </a:cubicBezTo>
                    <a:cubicBezTo>
                      <a:pt x="848" y="0"/>
                      <a:pt x="677" y="53"/>
                      <a:pt x="536" y="159"/>
                    </a:cubicBezTo>
                    <a:cubicBezTo>
                      <a:pt x="489" y="188"/>
                      <a:pt x="477" y="253"/>
                      <a:pt x="507" y="300"/>
                    </a:cubicBezTo>
                    <a:cubicBezTo>
                      <a:pt x="542" y="347"/>
                      <a:pt x="607" y="359"/>
                      <a:pt x="654" y="323"/>
                    </a:cubicBezTo>
                    <a:cubicBezTo>
                      <a:pt x="766" y="247"/>
                      <a:pt x="895" y="206"/>
                      <a:pt x="1031" y="206"/>
                    </a:cubicBezTo>
                    <a:cubicBezTo>
                      <a:pt x="1049" y="206"/>
                      <a:pt x="1066" y="206"/>
                      <a:pt x="1090" y="212"/>
                    </a:cubicBezTo>
                    <a:cubicBezTo>
                      <a:pt x="1096" y="212"/>
                      <a:pt x="1102" y="212"/>
                      <a:pt x="1108" y="212"/>
                    </a:cubicBezTo>
                    <a:cubicBezTo>
                      <a:pt x="1119" y="212"/>
                      <a:pt x="1137" y="217"/>
                      <a:pt x="1149" y="217"/>
                    </a:cubicBezTo>
                    <a:cubicBezTo>
                      <a:pt x="1155" y="217"/>
                      <a:pt x="1166" y="223"/>
                      <a:pt x="1172" y="223"/>
                    </a:cubicBezTo>
                    <a:cubicBezTo>
                      <a:pt x="1184" y="229"/>
                      <a:pt x="1202" y="229"/>
                      <a:pt x="1214" y="235"/>
                    </a:cubicBezTo>
                    <a:cubicBezTo>
                      <a:pt x="1220" y="235"/>
                      <a:pt x="1225" y="235"/>
                      <a:pt x="1231" y="241"/>
                    </a:cubicBezTo>
                    <a:cubicBezTo>
                      <a:pt x="1243" y="247"/>
                      <a:pt x="1261" y="253"/>
                      <a:pt x="1278" y="259"/>
                    </a:cubicBezTo>
                    <a:cubicBezTo>
                      <a:pt x="1278" y="259"/>
                      <a:pt x="1278" y="259"/>
                      <a:pt x="1284" y="259"/>
                    </a:cubicBezTo>
                    <a:cubicBezTo>
                      <a:pt x="1379" y="300"/>
                      <a:pt x="1461" y="365"/>
                      <a:pt x="1526" y="441"/>
                    </a:cubicBezTo>
                    <a:cubicBezTo>
                      <a:pt x="1526" y="447"/>
                      <a:pt x="1526" y="447"/>
                      <a:pt x="1526" y="447"/>
                    </a:cubicBezTo>
                    <a:cubicBezTo>
                      <a:pt x="1620" y="559"/>
                      <a:pt x="1679" y="700"/>
                      <a:pt x="1679" y="859"/>
                    </a:cubicBezTo>
                    <a:cubicBezTo>
                      <a:pt x="1502" y="859"/>
                      <a:pt x="1502" y="859"/>
                      <a:pt x="1502" y="859"/>
                    </a:cubicBezTo>
                    <a:cubicBezTo>
                      <a:pt x="1779" y="1266"/>
                      <a:pt x="1779" y="1266"/>
                      <a:pt x="1779" y="1266"/>
                    </a:cubicBezTo>
                    <a:cubicBezTo>
                      <a:pt x="2056" y="859"/>
                      <a:pt x="2056" y="859"/>
                      <a:pt x="2056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lose/>
                  </a:path>
                </a:pathLst>
              </a:custGeom>
              <a:solidFill>
                <a:srgbClr val="B4009E"/>
              </a:solidFill>
              <a:ln>
                <a:noFill/>
              </a:ln>
            </p:spPr>
            <p:txBody>
              <a:bodyPr vert="horz" wrap="square" lIns="91414" tIns="45706" rIns="91414" bIns="457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2145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9ADD570-49A7-4DCF-83CA-2C392AF1B869}"/>
                </a:ext>
              </a:extLst>
            </p:cNvPr>
            <p:cNvSpPr/>
            <p:nvPr/>
          </p:nvSpPr>
          <p:spPr bwMode="auto">
            <a:xfrm>
              <a:off x="4694498" y="2593274"/>
              <a:ext cx="383816" cy="291544"/>
            </a:xfrm>
            <a:prstGeom prst="rect">
              <a:avLst/>
            </a:prstGeom>
            <a:solidFill>
              <a:srgbClr val="FFFFFF"/>
            </a:solidFill>
            <a:ln w="1079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32293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Sync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344855A-4B6E-4AA5-90DC-37BC0B125178}"/>
              </a:ext>
            </a:extLst>
          </p:cNvPr>
          <p:cNvSpPr/>
          <p:nvPr/>
        </p:nvSpPr>
        <p:spPr bwMode="auto">
          <a:xfrm>
            <a:off x="126568" y="249382"/>
            <a:ext cx="11810508" cy="5752407"/>
          </a:xfrm>
          <a:prstGeom prst="rect">
            <a:avLst/>
          </a:prstGeom>
          <a:noFill/>
          <a:ln w="76200" cap="rnd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333F589-86D9-4C3F-BCC8-E34F020A90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648" y="2903065"/>
            <a:ext cx="1033949" cy="10339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FCB5CF9-82DB-443B-B902-18F5C9F373F2}"/>
              </a:ext>
            </a:extLst>
          </p:cNvPr>
          <p:cNvSpPr txBox="1"/>
          <p:nvPr/>
        </p:nvSpPr>
        <p:spPr>
          <a:xfrm>
            <a:off x="9221558" y="3974950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ServerB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Picture 42" descr="Backup Service.png">
            <a:extLst>
              <a:ext uri="{FF2B5EF4-FFF2-40B4-BE49-F238E27FC236}">
                <a16:creationId xmlns:a16="http://schemas.microsoft.com/office/drawing/2014/main" id="{84785810-D701-4312-A697-9A11019383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864" y="1113958"/>
            <a:ext cx="881149" cy="88114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9AED4EA-5B46-43F3-A42D-99F31A4759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5464" y="1128166"/>
            <a:ext cx="952542" cy="95254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AE72174-322A-4940-92B8-55E0C59B04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159" y="933447"/>
            <a:ext cx="1223707" cy="1223707"/>
          </a:xfrm>
          <a:prstGeom prst="rect">
            <a:avLst/>
          </a:prstGeom>
        </p:spPr>
      </p:pic>
      <p:pic>
        <p:nvPicPr>
          <p:cNvPr id="48" name="Picture 2" descr="https://www.toptal.com/uploads/blog/category/logo/56/sharepoint.png">
            <a:extLst>
              <a:ext uri="{FF2B5EF4-FFF2-40B4-BE49-F238E27FC236}">
                <a16:creationId xmlns:a16="http://schemas.microsoft.com/office/drawing/2014/main" id="{52B29301-4092-4210-BEFE-B862B5397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497" y="4604901"/>
            <a:ext cx="1053559" cy="105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http://northerncomputer.ca/wp-content/uploads/2014/11/Exchange-2013-Logo-01.png">
            <a:extLst>
              <a:ext uri="{FF2B5EF4-FFF2-40B4-BE49-F238E27FC236}">
                <a16:creationId xmlns:a16="http://schemas.microsoft.com/office/drawing/2014/main" id="{93487D7E-F251-4572-9FE7-680680149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541" y="4757062"/>
            <a:ext cx="764596" cy="7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683B4C4-44B6-40D4-A8D0-2095B08FE53E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931" y="4728269"/>
            <a:ext cx="780290" cy="78029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ECE4299-A1E7-4BC8-A695-2E4CC2FAE8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11752" y="1758760"/>
            <a:ext cx="975802" cy="962615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938EFE74-5B58-4118-991F-E0BFF6D75CA6}"/>
              </a:ext>
            </a:extLst>
          </p:cNvPr>
          <p:cNvGrpSpPr/>
          <p:nvPr/>
        </p:nvGrpSpPr>
        <p:grpSpPr>
          <a:xfrm>
            <a:off x="2401542" y="1237568"/>
            <a:ext cx="2052791" cy="1190096"/>
            <a:chOff x="1649822" y="4079457"/>
            <a:chExt cx="2115062" cy="1226198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09D9903-A05F-49FF-8F27-057A595F4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57247" y="4079457"/>
              <a:ext cx="1100212" cy="724906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A6D8AC2-D26D-4189-BC1D-6C2C80422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649822" y="4907081"/>
              <a:ext cx="2115062" cy="398574"/>
            </a:xfrm>
            <a:prstGeom prst="rect">
              <a:avLst/>
            </a:prstGeom>
          </p:spPr>
        </p:pic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9808CEB-C2AC-4B43-9D62-107023ABD1E6}"/>
              </a:ext>
            </a:extLst>
          </p:cNvPr>
          <p:cNvCxnSpPr>
            <a:cxnSpLocks/>
          </p:cNvCxnSpPr>
          <p:nvPr/>
        </p:nvCxnSpPr>
        <p:spPr>
          <a:xfrm flipV="1">
            <a:off x="4227753" y="2312626"/>
            <a:ext cx="1990167" cy="10378"/>
          </a:xfrm>
          <a:prstGeom prst="straightConnector1">
            <a:avLst/>
          </a:prstGeom>
          <a:noFill/>
          <a:ln w="76200" cap="flat" cmpd="sng" algn="ctr">
            <a:solidFill>
              <a:srgbClr val="FF8C00"/>
            </a:solidFill>
            <a:prstDash val="dash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079116163"/>
      </p:ext>
    </p:extLst>
  </p:cSld>
  <p:clrMapOvr>
    <a:masterClrMapping/>
  </p:clrMapOvr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E84BCCED-03F2-4221-B6EA-3F7E9C8B7C16}"/>
</file>

<file path=customXml/itemProps2.xml><?xml version="1.0" encoding="utf-8"?>
<ds:datastoreItem xmlns:ds="http://schemas.openxmlformats.org/officeDocument/2006/customXml" ds:itemID="{403E2E16-7C0C-4CB6-9243-74A5FA200D4A}"/>
</file>

<file path=customXml/itemProps3.xml><?xml version="1.0" encoding="utf-8"?>
<ds:datastoreItem xmlns:ds="http://schemas.openxmlformats.org/officeDocument/2006/customXml" ds:itemID="{B11958A7-525F-4257-ADF6-FCE22D3F219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</Words>
  <Application>Microsoft Office PowerPoint</Application>
  <PresentationFormat>Custom</PresentationFormat>
  <Paragraphs>20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4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WHITE TEMPLATE</vt:lpstr>
      <vt:lpstr>Sync to Azure AD</vt:lpstr>
      <vt:lpstr>Steps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2017-05-26T10:27:20Z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